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Montserrat Classic" panose="020B0604020202020204" charset="0"/>
      <p:regular r:id="rId13"/>
    </p:embeddedFont>
    <p:embeddedFont>
      <p:font typeface="Montserrat Classic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177E6-F9AF-4A52-87DC-0947779996C7}" type="datetimeFigureOut">
              <a:rPr lang="pt-BR" smtClean="0"/>
              <a:t>06/06/2023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CDAB1-3C69-4C38-987E-D1614BC879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606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CDAB1-3C69-4C38-987E-D1614BC879D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89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83" b="1098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077604" y="1279884"/>
            <a:ext cx="3771996" cy="553997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0" dirty="0">
                <a:solidFill>
                  <a:srgbClr val="FFFFFF"/>
                </a:solidFill>
                <a:latin typeface="Headliner No. 45" panose="02000000000000000000" pitchFamily="2" charset="0"/>
              </a:rPr>
              <a:t>The </a:t>
            </a:r>
          </a:p>
          <a:p>
            <a:r>
              <a:rPr lang="en-US" sz="12000" dirty="0">
                <a:solidFill>
                  <a:srgbClr val="FFFFFF"/>
                </a:solidFill>
                <a:latin typeface="Headliner No. 45" panose="02000000000000000000" pitchFamily="2" charset="0"/>
              </a:rPr>
              <a:t>Last </a:t>
            </a:r>
          </a:p>
          <a:p>
            <a:r>
              <a:rPr lang="en-US" sz="12000" dirty="0">
                <a:solidFill>
                  <a:srgbClr val="FFFFFF"/>
                </a:solidFill>
                <a:latin typeface="Headliner No. 45" panose="02000000000000000000" pitchFamily="2" charset="0"/>
              </a:rPr>
              <a:t>of Us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78871"/>
            <a:ext cx="69723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99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Headliner No. 45" panose="02000000000000000000" pitchFamily="2" charset="0"/>
              </a:rPr>
              <a:t>O que é the last of us?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983748"/>
            <a:ext cx="7178527" cy="310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4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Montserrat Classic"/>
              </a:rPr>
              <a:t>The Last of Us é uma série de jogos de vídeo-game aclamada, ambientado em um mundo pós-apocalíptico, onde dois personagens principais, Joel e Ellie, enfrentam perigos e desenvolvem um laço emocional. O jogo explora temas de sobrevivência, moralidade e esperança, oferecendo uma experiência imersiva com uma história cativante e jogabilidade intensa.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126772"/>
            <a:ext cx="36957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FFFFFF"/>
                </a:solidFill>
                <a:latin typeface="Headliner No. 45" panose="02000000000000000000" pitchFamily="2" charset="0"/>
              </a:rPr>
              <a:t>Sua</a:t>
            </a:r>
            <a:r>
              <a:rPr lang="en-US" sz="6000" dirty="0">
                <a:solidFill>
                  <a:srgbClr val="FFFFFF"/>
                </a:solidFill>
                <a:latin typeface="Headliner No. 45" panose="02000000000000000000" pitchFamily="2" charset="0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Headliner No. 45" panose="02000000000000000000" pitchFamily="2" charset="0"/>
              </a:rPr>
              <a:t>grandeza</a:t>
            </a:r>
            <a:endParaRPr lang="en-US" sz="6000" dirty="0">
              <a:solidFill>
                <a:srgbClr val="FFFFFF"/>
              </a:solidFill>
              <a:latin typeface="Headliner No. 45" panose="02000000000000000000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054214"/>
            <a:ext cx="7355771" cy="1929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4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Montserrat Classic"/>
              </a:rPr>
              <a:t>A saga recebeu inúmeros prêmios e reconhecimentos na indústria de jogos eletrônicos. Tanto o primeiro jogo quanto sua sequência, The Last of Us Part II, foram aclamados pela crítica e conquistaram prêmios em diversas categorias, incluindo Jogo do Ano.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8644099" y="3938844"/>
            <a:ext cx="832605" cy="832605"/>
          </a:xfrm>
          <a:custGeom>
            <a:avLst/>
            <a:gdLst/>
            <a:ahLst/>
            <a:cxnLst/>
            <a:rect l="l" t="t" r="r" b="b"/>
            <a:pathLst>
              <a:path w="832605" h="832605">
                <a:moveTo>
                  <a:pt x="0" y="0"/>
                </a:moveTo>
                <a:lnTo>
                  <a:pt x="832605" y="0"/>
                </a:lnTo>
                <a:lnTo>
                  <a:pt x="832605" y="832604"/>
                </a:lnTo>
                <a:lnTo>
                  <a:pt x="0" y="832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4" name="TextBox 4"/>
          <p:cNvSpPr txBox="1"/>
          <p:nvPr/>
        </p:nvSpPr>
        <p:spPr>
          <a:xfrm>
            <a:off x="6040934" y="895350"/>
            <a:ext cx="6206133" cy="7081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9"/>
              </a:lnSpc>
              <a:spcBef>
                <a:spcPct val="0"/>
              </a:spcBef>
            </a:pPr>
            <a:r>
              <a:rPr lang="en-US" sz="4499" dirty="0">
                <a:solidFill>
                  <a:srgbClr val="FFFFFF"/>
                </a:solidFill>
                <a:latin typeface="Headliner No. 45" panose="02000000000000000000" pitchFamily="2" charset="0"/>
              </a:rPr>
              <a:t>Por que the last of us?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48454" y="5541219"/>
            <a:ext cx="6070750" cy="278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Montserrat Classic"/>
              </a:rPr>
              <a:t>Determinação</a:t>
            </a:r>
          </a:p>
          <a:p>
            <a:pPr algn="ctr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Montserrat Classic"/>
            </a:endParaRPr>
          </a:p>
          <a:p>
            <a:pPr algn="ctr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Montserrat Classic"/>
              </a:rPr>
              <a:t>Lealdade</a:t>
            </a:r>
          </a:p>
          <a:p>
            <a:pPr algn="ctr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Montserrat Classic"/>
            </a:endParaRPr>
          </a:p>
          <a:p>
            <a:pPr algn="ctr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Montserrat Classic"/>
              </a:rPr>
              <a:t>Proteger quem ama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98398" y="5541219"/>
            <a:ext cx="6070750" cy="278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Montserrat Classic"/>
              </a:rPr>
              <a:t>Sentimental e filosófico</a:t>
            </a:r>
          </a:p>
          <a:p>
            <a:pPr algn="ctr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Montserrat Classic"/>
            </a:endParaRPr>
          </a:p>
          <a:p>
            <a:pPr algn="ctr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Montserrat Classic"/>
              </a:rPr>
              <a:t>Jogo que me moldou</a:t>
            </a:r>
          </a:p>
          <a:p>
            <a:pPr algn="ctr">
              <a:lnSpc>
                <a:spcPts val="4499"/>
              </a:lnSpc>
            </a:pPr>
            <a:endParaRPr lang="en-US" sz="2999">
              <a:solidFill>
                <a:srgbClr val="FFFFFF"/>
              </a:solidFill>
              <a:latin typeface="Montserrat Classic"/>
            </a:endParaRPr>
          </a:p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Montserrat Classic"/>
              </a:rPr>
              <a:t>Meu game preferido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68201" y="3874132"/>
            <a:ext cx="2431256" cy="7922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  <a:spcBef>
                <a:spcPct val="0"/>
              </a:spcBef>
            </a:pPr>
            <a:r>
              <a:rPr lang="en-US" sz="4999" dirty="0" err="1">
                <a:solidFill>
                  <a:srgbClr val="FFFFFF"/>
                </a:solidFill>
                <a:latin typeface="Headliner No. 45" panose="02000000000000000000" pitchFamily="2" charset="0"/>
              </a:rPr>
              <a:t>Valores</a:t>
            </a:r>
            <a:endParaRPr lang="en-US" sz="4999" dirty="0">
              <a:solidFill>
                <a:srgbClr val="FFFFFF"/>
              </a:solidFill>
              <a:latin typeface="Headliner No. 45" panose="02000000000000000000" pitchFamily="2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959433" y="3874132"/>
            <a:ext cx="2548682" cy="7922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  <a:spcBef>
                <a:spcPct val="0"/>
              </a:spcBef>
            </a:pPr>
            <a:r>
              <a:rPr lang="en-US" sz="4999" dirty="0" err="1">
                <a:solidFill>
                  <a:srgbClr val="FFFFFF"/>
                </a:solidFill>
                <a:latin typeface="Headliner No. 45" panose="02000000000000000000" pitchFamily="2" charset="0"/>
              </a:rPr>
              <a:t>Motivos</a:t>
            </a:r>
            <a:endParaRPr lang="en-US" sz="4999" dirty="0">
              <a:solidFill>
                <a:srgbClr val="FFFFFF"/>
              </a:solidFill>
              <a:latin typeface="Headliner No. 45" panose="020000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469746" y="607141"/>
            <a:ext cx="11348505" cy="692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99" dirty="0">
                <a:solidFill>
                  <a:srgbClr val="FFFFFF"/>
                </a:solidFill>
                <a:latin typeface="Headliner No. 45" panose="02000000000000000000" pitchFamily="2" charset="0"/>
              </a:rPr>
              <a:t>Ferramenta de </a:t>
            </a:r>
            <a:r>
              <a:rPr lang="en-US" sz="4499" dirty="0" err="1">
                <a:solidFill>
                  <a:srgbClr val="FFFFFF"/>
                </a:solidFill>
                <a:latin typeface="Headliner No. 45" panose="02000000000000000000" pitchFamily="2" charset="0"/>
              </a:rPr>
              <a:t>gestão</a:t>
            </a:r>
            <a:r>
              <a:rPr lang="en-US" sz="4499" dirty="0">
                <a:solidFill>
                  <a:srgbClr val="96845E"/>
                </a:solidFill>
                <a:latin typeface="Headliner No. 45" panose="02000000000000000000" pitchFamily="2" charset="0"/>
              </a:rPr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139CC7-1BA4-4653-A96F-FBB350766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90700"/>
            <a:ext cx="18135600" cy="75675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496B3E8-E480-474D-956B-62D3A8F7F53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2078623" y="1685462"/>
            <a:ext cx="14130754" cy="8443454"/>
          </a:xfrm>
          <a:custGeom>
            <a:avLst/>
            <a:gdLst/>
            <a:ahLst/>
            <a:cxnLst/>
            <a:rect l="l" t="t" r="r" b="b"/>
            <a:pathLst>
              <a:path w="14130754" h="8443454">
                <a:moveTo>
                  <a:pt x="0" y="0"/>
                </a:moveTo>
                <a:lnTo>
                  <a:pt x="14130754" y="0"/>
                </a:lnTo>
                <a:lnTo>
                  <a:pt x="14130754" y="8443453"/>
                </a:lnTo>
                <a:lnTo>
                  <a:pt x="0" y="8443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" name="TextBox 4"/>
          <p:cNvSpPr txBox="1"/>
          <p:nvPr/>
        </p:nvSpPr>
        <p:spPr>
          <a:xfrm>
            <a:off x="3469747" y="547686"/>
            <a:ext cx="11348505" cy="80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Headliner No. 45" panose="02000000000000000000" pitchFamily="2" charset="0"/>
              </a:rPr>
              <a:t>Banco de dados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448" b="144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0399080" y="3125623"/>
            <a:ext cx="6248706" cy="4080785"/>
          </a:xfrm>
          <a:custGeom>
            <a:avLst/>
            <a:gdLst/>
            <a:ahLst/>
            <a:cxnLst/>
            <a:rect l="l" t="t" r="r" b="b"/>
            <a:pathLst>
              <a:path w="6248706" h="4080785">
                <a:moveTo>
                  <a:pt x="0" y="0"/>
                </a:moveTo>
                <a:lnTo>
                  <a:pt x="6248706" y="0"/>
                </a:lnTo>
                <a:lnTo>
                  <a:pt x="6248706" y="4080785"/>
                </a:lnTo>
                <a:lnTo>
                  <a:pt x="0" y="4080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75" t="-23674" r="-14007" b="-2144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30293" y="2644609"/>
            <a:ext cx="5514002" cy="895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Montserrat Classic Bold"/>
              </a:rPr>
              <a:t>Agradecimentos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016803"/>
            <a:ext cx="8413455" cy="3189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Montserrat Classic"/>
              </a:rPr>
              <a:t>Muito obrigado a todos que compareceram a esta apresentação! Quero também agradecer a faculdade e professores por todo o conhecimento e acohlimento que me deram durante este tempo que me juntei a SPTECH.</a:t>
            </a:r>
          </a:p>
          <a:p>
            <a:pPr algn="just"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Montserrat Classic"/>
            </a:endParaRP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Montserrat Classic"/>
              </a:rPr>
              <a:t>Também queria agradecer aos meus familiares e amigos que sempre estavm do meu lado me ajudando e me dando motivação para continuar.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207</Words>
  <Application>Microsoft Office PowerPoint</Application>
  <PresentationFormat>Personalizar</PresentationFormat>
  <Paragraphs>27</Paragraphs>
  <Slides>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Montserrat Classic Bold</vt:lpstr>
      <vt:lpstr>Calibri</vt:lpstr>
      <vt:lpstr>Arial</vt:lpstr>
      <vt:lpstr>Headliner No. 45</vt:lpstr>
      <vt:lpstr>Montserrat Classic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Last of Us</dc:title>
  <dc:creator>Luigi Vicchietti</dc:creator>
  <cp:lastModifiedBy>Luigi Vicchietti</cp:lastModifiedBy>
  <cp:revision>3</cp:revision>
  <dcterms:created xsi:type="dcterms:W3CDTF">2006-08-16T00:00:00Z</dcterms:created>
  <dcterms:modified xsi:type="dcterms:W3CDTF">2023-06-07T08:43:50Z</dcterms:modified>
  <dc:identifier>DAFkz1P4_58</dc:identifier>
</cp:coreProperties>
</file>